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60"/>
  </p:normalViewPr>
  <p:slideViewPr>
    <p:cSldViewPr snapToGrid="0">
      <p:cViewPr varScale="1">
        <p:scale>
          <a:sx n="65" d="100"/>
          <a:sy n="65" d="100"/>
        </p:scale>
        <p:origin x="972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3A09-DF15-4042-9FEC-FF39FDE4C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8522B1-25AF-3AF3-9F28-C0D43EC04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4FB10-481A-4ABE-FA52-328F995B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0342-46C7-470B-9CC5-32702635E8EF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C71F2-8F21-01DA-837B-AA8D5A8A1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B1A57-23D5-CD9C-E90F-77F328D8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1891-E432-4287-856E-AFC60293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80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63E4E-ECE0-DD86-E849-D24DA542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8EB9A0-B302-CE0A-125A-9CC218077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5C2CF-77CF-E3BB-C20C-7FC5CE77F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0342-46C7-470B-9CC5-32702635E8EF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2793F-4320-95D0-D02D-C1CB6BD2E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2FBD5-5D0F-956D-AAFA-87FB9E04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1891-E432-4287-856E-AFC60293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0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168D1-7D21-8131-D01D-BA4D4ABD03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372866-0B64-B4CD-17B8-C2671413B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0B015-1150-2DB5-DBA9-D774DC239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0342-46C7-470B-9CC5-32702635E8EF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0319A-ED57-AB01-C73F-333152220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D71E2-7B19-CFD1-C462-B98621C1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1891-E432-4287-856E-AFC60293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16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8A19-8FC4-0313-445E-46979D6D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FA411-99EE-368E-57F8-9A97349B1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68D23-9893-641A-739A-48A258518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0342-46C7-470B-9CC5-32702635E8EF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9F811-F330-066B-EC5B-0FEBB11E5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65C68-B161-9832-85F9-A43B5E0D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1891-E432-4287-856E-AFC60293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6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9542E-C06C-9DDE-14E4-A4F7065A9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35594-73A4-D70F-269E-8A46F183E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38B5E-8D68-4093-1ABA-E212D616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0342-46C7-470B-9CC5-32702635E8EF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1AC73-9B90-BE26-EE9E-E92B2C978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71610-155B-D2AB-2BBF-AB4AD375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1891-E432-4287-856E-AFC60293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51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27EFC-3741-1169-A2BA-852890FC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69E63-7B05-FB07-63D3-FE2675DBC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7239F-67CF-A0E7-DE08-22D13A671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1EB39-6AE1-F503-5509-D132C771E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0342-46C7-470B-9CC5-32702635E8EF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06714-4C4B-F2F6-D9D7-4A888B1ED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FF9C2-26AD-954D-4E69-7F733309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1891-E432-4287-856E-AFC60293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23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C8F7-0D90-881D-2739-13C218DD3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3477A-7A68-3B90-76EA-AA8847CEB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3E160-1B8E-41B0-AF34-1200932CD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7E9DB6-45A6-1A71-DB13-5B26A0F4E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76B7-5BA4-37B0-781A-57F1871B22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B33C13-6B82-97FE-683C-D19A1665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0342-46C7-470B-9CC5-32702635E8EF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78AF4-02BF-C831-5623-6374E45B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FB5ABF-1131-B5BF-72F5-B8DB3091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1891-E432-4287-856E-AFC60293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1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EF570-6B11-3C3C-F020-B3924CBC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9406DC-3A00-846B-0E76-8D77CE226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0342-46C7-470B-9CC5-32702635E8EF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866EE-FB33-1E97-88C2-190B5432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4CF8-D71F-874D-F1FC-31819272D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1891-E432-4287-856E-AFC60293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4EC3E-B80D-545E-BD9F-5D340CFD1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0342-46C7-470B-9CC5-32702635E8EF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97FB6-23F1-E8AE-B9DD-AF69E7670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5C2F3-FD79-5613-0764-BE5F401C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1891-E432-4287-856E-AFC60293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9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0429-178B-6563-9718-43F6920D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E413A-273F-A7ED-2A48-F88DD7E49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86CF34-3EDC-CA17-DCD8-1CFD8C014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26E64-4160-6FD3-0A4D-11FCD4409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0342-46C7-470B-9CC5-32702635E8EF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8E320-5DD9-9747-36A1-CFBF9D4AC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17109-B4B4-6965-3A76-225AA069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1891-E432-4287-856E-AFC60293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0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0A69-6237-2F15-3A9A-F4FCB053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106E49-637C-75F5-AFCE-89A27FFB7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122372-9359-1E93-7493-D1DEDBF2D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F286E-824F-7CD5-A26E-E57E3682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0342-46C7-470B-9CC5-32702635E8EF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F0323-8A05-B892-4EAD-B0FAF80F9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82C93-E194-8E8B-BA19-4C78D384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1891-E432-4287-856E-AFC60293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47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680DE7-9843-68C2-BA10-36755488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54508-EB79-DE71-8A24-F0A0F9BE8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0FA80-C0F1-7D34-F63D-0B337BA35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B0342-46C7-470B-9CC5-32702635E8EF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A2850-46BD-5AAD-C347-0762AA9E3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C19BE-BF7F-A69B-33D9-7425BF30C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91891-E432-4287-856E-AFC60293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12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F48DE0-5D01-E02F-8AEE-10CB8EB192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08" t="28377" r="11209" b="10088"/>
          <a:stretch>
            <a:fillRect/>
          </a:stretch>
        </p:blipFill>
        <p:spPr>
          <a:xfrm>
            <a:off x="1253611" y="324464"/>
            <a:ext cx="10223726" cy="563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38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4423D-DD0D-6C46-AA48-4350AA3ACB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97" t="27946" r="10725" b="9873"/>
          <a:stretch>
            <a:fillRect/>
          </a:stretch>
        </p:blipFill>
        <p:spPr>
          <a:xfrm>
            <a:off x="884902" y="368708"/>
            <a:ext cx="10203741" cy="573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59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D624D3-151D-2EE9-15AC-28CE401637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976" t="27945" r="11451" b="9658"/>
          <a:stretch>
            <a:fillRect/>
          </a:stretch>
        </p:blipFill>
        <p:spPr>
          <a:xfrm>
            <a:off x="973393" y="294968"/>
            <a:ext cx="10328498" cy="58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02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10BD81A-390F-AD67-46AB-E96AAD8D389A}"/>
              </a:ext>
            </a:extLst>
          </p:cNvPr>
          <p:cNvGrpSpPr/>
          <p:nvPr/>
        </p:nvGrpSpPr>
        <p:grpSpPr>
          <a:xfrm>
            <a:off x="1423221" y="0"/>
            <a:ext cx="8281218" cy="6858000"/>
            <a:chOff x="0" y="0"/>
            <a:chExt cx="1630577" cy="174039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670D4AB-D4AE-3F2D-4449-475F34BFF802}"/>
                </a:ext>
              </a:extLst>
            </p:cNvPr>
            <p:cNvSpPr/>
            <p:nvPr/>
          </p:nvSpPr>
          <p:spPr>
            <a:xfrm>
              <a:off x="0" y="0"/>
              <a:ext cx="1630576" cy="1740394"/>
            </a:xfrm>
            <a:custGeom>
              <a:avLst/>
              <a:gdLst/>
              <a:ahLst/>
              <a:cxnLst/>
              <a:rect l="l" t="t" r="r" b="b"/>
              <a:pathLst>
                <a:path w="1630576" h="1740394">
                  <a:moveTo>
                    <a:pt x="0" y="0"/>
                  </a:moveTo>
                  <a:lnTo>
                    <a:pt x="1630576" y="0"/>
                  </a:lnTo>
                  <a:lnTo>
                    <a:pt x="1630576" y="1740394"/>
                  </a:lnTo>
                  <a:lnTo>
                    <a:pt x="0" y="1740394"/>
                  </a:lnTo>
                  <a:close/>
                </a:path>
              </a:pathLst>
            </a:custGeom>
            <a:blipFill>
              <a:blip r:embed="rId2"/>
              <a:stretch>
                <a:fillRect l="-1701" r="-1701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22487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5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E47A1-8812-CA73-D8CC-05FEB4B162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38" t="25795" r="12540" b="14176"/>
          <a:stretch>
            <a:fillRect/>
          </a:stretch>
        </p:blipFill>
        <p:spPr>
          <a:xfrm>
            <a:off x="1430593" y="309716"/>
            <a:ext cx="10272440" cy="576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48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229FE-0DAD-5BE3-4A64-BC7420FAD8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39" t="28377" r="11209" b="9658"/>
          <a:stretch>
            <a:fillRect/>
          </a:stretch>
        </p:blipFill>
        <p:spPr>
          <a:xfrm>
            <a:off x="766915" y="176981"/>
            <a:ext cx="10275730" cy="582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04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31C8A-3132-054D-F1A6-0CAEECFD88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61" t="29236" r="22701" b="11380"/>
          <a:stretch>
            <a:fillRect/>
          </a:stretch>
        </p:blipFill>
        <p:spPr>
          <a:xfrm>
            <a:off x="1358451" y="648929"/>
            <a:ext cx="9700915" cy="564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6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20D06E-E292-B5D6-48AD-0DBA2B8297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47" t="27438" r="12446" b="10734"/>
          <a:stretch>
            <a:fillRect/>
          </a:stretch>
        </p:blipFill>
        <p:spPr>
          <a:xfrm>
            <a:off x="501444" y="353961"/>
            <a:ext cx="10648337" cy="51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95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24F2B-F58B-A997-3670-92500747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97" t="28377" r="11694" b="10088"/>
          <a:stretch>
            <a:fillRect/>
          </a:stretch>
        </p:blipFill>
        <p:spPr>
          <a:xfrm>
            <a:off x="1165122" y="368709"/>
            <a:ext cx="9811081" cy="554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6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A2DBC-CD29-9320-E2DE-E900D5C4F5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218" t="29452" r="11694" b="9659"/>
          <a:stretch>
            <a:fillRect/>
          </a:stretch>
        </p:blipFill>
        <p:spPr>
          <a:xfrm>
            <a:off x="958644" y="221225"/>
            <a:ext cx="10448163" cy="585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3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CF50A-F325-B498-70A3-61B4E1C84E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97" t="28161" r="11209" b="9873"/>
          <a:stretch>
            <a:fillRect/>
          </a:stretch>
        </p:blipFill>
        <p:spPr>
          <a:xfrm>
            <a:off x="1312606" y="383459"/>
            <a:ext cx="9846084" cy="556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06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5EC63-7C59-88F7-6D9A-D7E22FD43B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8" t="27516" r="16048" b="10518"/>
          <a:stretch>
            <a:fillRect/>
          </a:stretch>
        </p:blipFill>
        <p:spPr>
          <a:xfrm>
            <a:off x="958644" y="412955"/>
            <a:ext cx="10092405" cy="558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68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2026-02-04T07:07:59Z</dcterms:created>
  <dcterms:modified xsi:type="dcterms:W3CDTF">2026-02-04T08:25:37Z</dcterms:modified>
</cp:coreProperties>
</file>